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5143500" cx="9144000"/>
  <p:notesSz cx="6858000" cy="9144000"/>
  <p:embeddedFontLst>
    <p:embeddedFont>
      <p:font typeface="Raleway SemiBold"/>
      <p:regular r:id="rId38"/>
      <p:bold r:id="rId39"/>
      <p:italic r:id="rId40"/>
      <p:boldItalic r:id="rId41"/>
    </p:embeddedFont>
    <p:embeddedFont>
      <p:font typeface="Raleway"/>
      <p:regular r:id="rId42"/>
      <p:bold r:id="rId43"/>
      <p:italic r:id="rId44"/>
      <p:boldItalic r:id="rId45"/>
    </p:embeddedFont>
    <p:embeddedFont>
      <p:font typeface="Barlow Light"/>
      <p:regular r:id="rId46"/>
      <p:bold r:id="rId47"/>
      <p:italic r:id="rId48"/>
      <p:boldItalic r:id="rId49"/>
    </p:embeddedFont>
    <p:embeddedFont>
      <p:font typeface="Barl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italic.fntdata"/><Relationship Id="rId42" Type="http://schemas.openxmlformats.org/officeDocument/2006/relationships/font" Target="fonts/Raleway-regular.fntdata"/><Relationship Id="rId41" Type="http://schemas.openxmlformats.org/officeDocument/2006/relationships/font" Target="fonts/RalewaySemiBold-boldItalic.fntdata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BarlowLight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BarlowLight-italic.fntdata"/><Relationship Id="rId47" Type="http://schemas.openxmlformats.org/officeDocument/2006/relationships/font" Target="fonts/BarlowLight-bold.fntdata"/><Relationship Id="rId49" Type="http://schemas.openxmlformats.org/officeDocument/2006/relationships/font" Target="fonts/Barlow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alewaySemiBold-bold.fntdata"/><Relationship Id="rId38" Type="http://schemas.openxmlformats.org/officeDocument/2006/relationships/font" Target="fonts/RalewaySemiBold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Barlow-bold.fntdata"/><Relationship Id="rId50" Type="http://schemas.openxmlformats.org/officeDocument/2006/relationships/font" Target="fonts/Barlow-regular.fntdata"/><Relationship Id="rId53" Type="http://schemas.openxmlformats.org/officeDocument/2006/relationships/font" Target="fonts/Barlow-boldItalic.fntdata"/><Relationship Id="rId52" Type="http://schemas.openxmlformats.org/officeDocument/2006/relationships/font" Target="fonts/Barlow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cc377e7719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cc377e771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c377e7719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c377e771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c2dae7f36_1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c2dae7f36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c2dae7f36_1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c2dae7f36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e80913de7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e80913de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eb7dac3f4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eb7dac3f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eb7dac3f4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eb7dac3f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eb7dac3f4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eb7dac3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ceb7dac3f4_0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ceb7dac3f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e80913de7_0_3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e80913de7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ce80913de7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ce80913de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eb7dac3f4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eb7dac3f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e80913de7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e80913de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e80913de7_0_3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ce80913de7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e80913de7_0_3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e80913de7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e80913de7_0_3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e80913de7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ce80913de7_0_3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ce80913de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ce80913de7_0_3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ce80913de7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c377e7719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c377e771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ce80913de7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ce80913de7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c377e7719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c377e771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620bbb036_0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c620bbb03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cc377e7719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cc377e771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cc377e7719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cc377e771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ce80913de7_0_3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ce80913de7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c377e7719_0_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c377e771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c2f421059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c2f4210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c377e7719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c377e77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c377e697e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c377e697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c377e7719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c377e771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indent="-431800" lvl="1" marL="914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indent="-431800" lvl="2" marL="1371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indent="-431800" lvl="3" marL="1828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indent="-431800" lvl="4" marL="22860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indent="-431800" lvl="5" marL="27432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indent="-431800" lvl="6" marL="32004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indent="-431800" lvl="7" marL="36576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indent="-431800" lvl="8" marL="4114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8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indent="-355600" lvl="3" marL="1828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indent="-355600" lvl="4" marL="22860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indent="-355600" lvl="5" marL="27432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indent="-355600" lvl="6" marL="32004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indent="-355600" lvl="7" marL="3657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indent="-355600" lvl="8" marL="41148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indent="-342900" lvl="3" marL="1828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indent="-342900" lvl="4" marL="22860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indent="-342900" lvl="5" marL="27432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indent="-342900" lvl="6" marL="32004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indent="-342900" lvl="7" marL="36576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indent="-342900" lvl="8" marL="41148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1" name="Google Shape;41;p7"/>
          <p:cNvSpPr txBox="1"/>
          <p:nvPr>
            <p:ph idx="3" type="body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indent="-330200" lvl="1" marL="914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indent="-330200" lvl="2" marL="1371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indent="-330200" lvl="3" marL="1828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indent="-330200" lvl="4" marL="22860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indent="-330200" lvl="5" marL="2743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indent="-330200" lvl="6" marL="32004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indent="-330200" lvl="7" marL="36576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indent="-330200" lvl="8" marL="41148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indent="-342900" lvl="1" marL="914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indent="-342900" lvl="2" marL="1371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indent="-355600" lvl="3" marL="1828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indent="-355600" lvl="4" marL="22860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indent="-355600" lvl="5" marL="27432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indent="-355600" lvl="6" marL="32004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indent="-355600" lvl="7" marL="3657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indent="-355600" lvl="8" marL="41148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jpg"/><Relationship Id="rId4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11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122427" y="668001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rect b="b" l="l" r="r" t="t"/>
                <a:pathLst>
                  <a:path extrusionOk="0" h="2805419" w="206902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rect b="b" l="l" r="r" t="t"/>
                <a:pathLst>
                  <a:path extrusionOk="0" h="77247" w="21907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rect b="b" l="l" r="r" t="t"/>
                <a:pathLst>
                  <a:path extrusionOk="0" h="22389" w="52292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rect b="b" l="l" r="r" t="t"/>
                <a:pathLst>
                  <a:path extrusionOk="0" h="2805383" w="2069115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rect b="b" l="l" r="r" t="t"/>
                <a:pathLst>
                  <a:path extrusionOk="0" h="2805423" w="206902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rect b="b" l="l" r="r" t="t"/>
                <a:pathLst>
                  <a:path extrusionOk="0" h="2673878" w="2018061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rect b="b" l="l" r="r" t="t"/>
                <a:pathLst>
                  <a:path extrusionOk="0" h="2673785" w="2018061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rect b="b" l="l" r="r" t="t"/>
                <a:pathLst>
                  <a:path extrusionOk="0" h="1986608" w="3440851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rect b="b" l="l" r="r" t="t"/>
                <a:pathLst>
                  <a:path extrusionOk="0" h="1987084" w="3440892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rect b="b" l="l" r="r" t="t"/>
                <a:pathLst>
                  <a:path extrusionOk="0" h="37052" w="41719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rect b="b" l="l" r="r" t="t"/>
                <a:pathLst>
                  <a:path extrusionOk="0" h="40671" w="3086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rect b="b" l="l" r="r" t="t"/>
                <a:pathLst>
                  <a:path extrusionOk="0" h="1986618" w="3440892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rect b="b" l="l" r="r" t="t"/>
                <a:pathLst>
                  <a:path extrusionOk="0" h="1986608" w="3440892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rect b="b" l="l" r="r" t="t"/>
                <a:pathLst>
                  <a:path extrusionOk="0" h="127212" w="220517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rect b="b" l="l" r="r" t="t"/>
                <a:pathLst>
                  <a:path extrusionOk="0" h="127307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rect b="b" l="l" r="r" t="t"/>
                <a:pathLst>
                  <a:path extrusionOk="0" h="127549" w="220563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rect b="b" l="l" r="r" t="t"/>
                <a:pathLst>
                  <a:path extrusionOk="0" h="127238" w="220563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rect b="b" l="l" r="r" t="t"/>
                <a:pathLst>
                  <a:path extrusionOk="0" h="127246" w="220517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rect b="b" l="l" r="r" t="t"/>
                <a:pathLst>
                  <a:path extrusionOk="0" h="127300" w="220524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rect b="b" l="l" r="r" t="t"/>
                <a:pathLst>
                  <a:path extrusionOk="0" h="163345" w="283033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rect b="b" l="l" r="r" t="t"/>
                <a:pathLst>
                  <a:path extrusionOk="0" h="127548" w="220563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rect b="b" l="l" r="r" t="t"/>
                <a:pathLst>
                  <a:path extrusionOk="0" h="127264" w="220563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rect b="b" l="l" r="r" t="t"/>
                <a:pathLst>
                  <a:path extrusionOk="0" h="127307" w="220524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rect b="b" l="l" r="r" t="t"/>
                <a:pathLst>
                  <a:path extrusionOk="0" h="127215" w="220517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rect b="b" l="l" r="r" t="t"/>
                <a:pathLst>
                  <a:path extrusionOk="0" h="163399" w="283047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rect b="b" l="l" r="r" t="t"/>
                <a:pathLst>
                  <a:path extrusionOk="0" h="199558" w="313122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rect b="b" l="l" r="r" t="t"/>
                <a:pathLst>
                  <a:path extrusionOk="0" h="127189" w="220563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rect b="b" l="l" r="r" t="t"/>
                <a:pathLst>
                  <a:path extrusionOk="0" h="127300" w="220549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rect b="b" l="l" r="r" t="t"/>
                <a:pathLst>
                  <a:path extrusionOk="0" h="127351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rect b="b" l="l" r="r" t="t"/>
                <a:pathLst>
                  <a:path extrusionOk="0" h="127246" w="220563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rect b="b" l="l" r="r" t="t"/>
                <a:pathLst>
                  <a:path extrusionOk="0" h="146540" w="253854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rect b="b" l="l" r="r" t="t"/>
                <a:pathLst>
                  <a:path extrusionOk="0" h="426244" w="738494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rect b="b" l="l" r="r" t="t"/>
                <a:pathLst>
                  <a:path extrusionOk="0" h="127264" w="220549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rect b="b" l="l" r="r" t="t"/>
                <a:pathLst>
                  <a:path extrusionOk="0" h="127225" w="220517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rect b="b" l="l" r="r" t="t"/>
                <a:pathLst>
                  <a:path extrusionOk="0" h="127264" w="220517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rect b="b" l="l" r="r" t="t"/>
                <a:pathLst>
                  <a:path extrusionOk="0" h="127281" w="220549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rect b="b" l="l" r="r" t="t"/>
                <a:pathLst>
                  <a:path extrusionOk="0" h="127237" w="220524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rect b="b" l="l" r="r" t="t"/>
                <a:pathLst>
                  <a:path extrusionOk="0" h="127300" w="220563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rect b="b" l="l" r="r" t="t"/>
                <a:pathLst>
                  <a:path extrusionOk="0" h="127285" w="220563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rect b="b" l="l" r="r" t="t"/>
                <a:pathLst>
                  <a:path extrusionOk="0" h="127370" w="221039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rect b="b" l="l" r="r" t="t"/>
                <a:pathLst>
                  <a:path extrusionOk="0" h="183800" w="31848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rect b="b" l="l" r="r" t="t"/>
                <a:pathLst>
                  <a:path extrusionOk="0" h="127281" w="220517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rect b="b" l="l" r="r" t="t"/>
                <a:pathLst>
                  <a:path extrusionOk="0" h="127308" w="220517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rect b="b" l="l" r="r" t="t"/>
                <a:pathLst>
                  <a:path extrusionOk="0" h="127131" w="220334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rect b="b" l="l" r="r" t="t"/>
                <a:pathLst>
                  <a:path extrusionOk="0" h="127281" w="220563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rect b="b" l="l" r="r" t="t"/>
                <a:pathLst>
                  <a:path extrusionOk="0" h="127308" w="220563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rect b="b" l="l" r="r" t="t"/>
                <a:pathLst>
                  <a:path extrusionOk="0" h="126979" w="220517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rect b="b" l="l" r="r" t="t"/>
                <a:pathLst>
                  <a:path extrusionOk="0" h="127300" w="220517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rect b="b" l="l" r="r" t="t"/>
                <a:pathLst>
                  <a:path extrusionOk="0" h="127281" w="220524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rect b="b" l="l" r="r" t="t"/>
                <a:pathLst>
                  <a:path extrusionOk="0" h="219907" w="380989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rect b="b" l="l" r="r" t="t"/>
                <a:pathLst>
                  <a:path extrusionOk="0" h="146525" w="253901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rect b="b" l="l" r="r" t="t"/>
                <a:pathLst>
                  <a:path extrusionOk="0" h="1111651" w="192600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rect b="b" l="l" r="r" t="t"/>
                <a:pathLst>
                  <a:path extrusionOk="0" h="838156" w="1451798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rect b="b" l="l" r="r" t="t"/>
                <a:pathLst>
                  <a:path extrusionOk="0" h="828048" w="1449895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rect b="b" l="l" r="r" t="t"/>
                <a:pathLst>
                  <a:path extrusionOk="0" h="1123828" w="1867947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rect b="b" l="l" r="r" t="t"/>
                <a:pathLst>
                  <a:path extrusionOk="0" h="440903" w="65723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rect b="b" l="l" r="r" t="t"/>
                <a:pathLst>
                  <a:path extrusionOk="0" h="322282" w="49007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rect b="b" l="l" r="r" t="t"/>
                <a:pathLst>
                  <a:path extrusionOk="0" h="322194" w="49007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rect b="b" l="l" r="r" t="t"/>
                <a:pathLst>
                  <a:path extrusionOk="0" h="270998" w="401289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rect b="b" l="l" r="r" t="t"/>
                <a:pathLst>
                  <a:path extrusionOk="0" h="440923" w="657231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rect b="b" l="l" r="r" t="t"/>
                <a:pathLst>
                  <a:path extrusionOk="0" h="322274" w="490068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rect b="b" l="l" r="r" t="t"/>
                <a:pathLst>
                  <a:path extrusionOk="0" h="322283" w="490068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rect b="b" l="l" r="r" t="t"/>
                <a:pathLst>
                  <a:path extrusionOk="0" h="271152" w="401289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rect b="b" l="l" r="r" t="t"/>
                <a:pathLst>
                  <a:path extrusionOk="0" h="828868" w="893444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rect b="b" l="l" r="r" t="t"/>
                <a:pathLst>
                  <a:path extrusionOk="0" h="733619" w="630461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rect b="b" l="l" r="r" t="t"/>
                <a:pathLst>
                  <a:path extrusionOk="0" h="788955" w="893445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rect b="b" l="l" r="r" t="t"/>
                <a:pathLst>
                  <a:path extrusionOk="0" h="483869" w="9525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rect b="b" l="l" r="r" t="t"/>
                <a:pathLst>
                  <a:path extrusionOk="0" h="335661" w="9525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cap="flat" cmpd="sng" w="952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rect b="b" l="l" r="r" t="t"/>
                <a:pathLst>
                  <a:path extrusionOk="0" h="341800" w="893349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cap="flat" cmpd="sng" w="10375">
                <a:solidFill>
                  <a:srgbClr val="E9EAF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rect b="b" l="l" r="r" t="t"/>
                <a:pathLst>
                  <a:path extrusionOk="0" h="59626" w="3448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rect b="b" l="l" r="r" t="t"/>
                <a:pathLst>
                  <a:path extrusionOk="0" h="59831" w="34599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rect b="b" l="l" r="r" t="t"/>
                <a:pathLst>
                  <a:path extrusionOk="0" h="226128" w="55632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rect b="b" l="l" r="r" t="t"/>
                <a:pathLst>
                  <a:path extrusionOk="0" h="409197" w="55722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rect b="b" l="l" r="r" t="t"/>
                <a:pathLst>
                  <a:path extrusionOk="0" h="374240" w="55625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rect b="b" l="l" r="r" t="t"/>
                <a:pathLst>
                  <a:path extrusionOk="0" h="318519" w="55627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rect b="b" l="l" r="r" t="t"/>
                <a:pathLst>
                  <a:path extrusionOk="0" h="183161" w="55632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rect b="b" l="l" r="r" t="t"/>
                <a:pathLst>
                  <a:path extrusionOk="0" h="501818" w="55722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rect b="b" l="l" r="r" t="t"/>
                <a:pathLst>
                  <a:path extrusionOk="0" h="183106" w="55722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rect b="b" l="l" r="r" t="t"/>
                <a:pathLst>
                  <a:path extrusionOk="0" h="226167" w="55727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rect b="b" l="l" r="r" t="t"/>
              <a:pathLst>
                <a:path extrusionOk="0" h="1292066" w="2237898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rect b="b" l="l" r="r" t="t"/>
              <a:pathLst>
                <a:path extrusionOk="0" h="479678" w="830865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rect b="b" l="l" r="r" t="t"/>
              <a:pathLst>
                <a:path extrusionOk="0" h="458057" w="793337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rect b="b" l="l" r="r" t="t"/>
              <a:pathLst>
                <a:path extrusionOk="0" h="479679" w="83077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rect b="b" l="l" r="r" t="t"/>
              <a:pathLst>
                <a:path extrusionOk="0" h="428244" w="741616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rect b="b" l="l" r="r" t="t"/>
              <a:pathLst>
                <a:path extrusionOk="0" h="420052" w="727614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rect b="b" l="l" r="r" t="t"/>
              <a:pathLst>
                <a:path extrusionOk="0" h="358520" w="620839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rect b="b" l="l" r="r" t="t"/>
              <a:pathLst>
                <a:path extrusionOk="0" h="243458" w="421766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rect b="b" l="l" r="r" t="t"/>
              <a:pathLst>
                <a:path extrusionOk="0" h="243554" w="421766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rect b="b" l="l" r="r" t="t"/>
              <a:pathLst>
                <a:path extrusionOk="0" h="299719" w="205002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rect b="b" l="l" r="r" t="t"/>
              <a:pathLst>
                <a:path extrusionOk="0" h="121006" w="98194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rect b="b" l="l" r="r" t="t"/>
              <a:pathLst>
                <a:path extrusionOk="0" h="135560" w="121123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rect b="b" l="l" r="r" t="t"/>
              <a:pathLst>
                <a:path extrusionOk="0" h="325392" w="228579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rect b="b" l="l" r="r" t="t"/>
              <a:pathLst>
                <a:path extrusionOk="0" h="232904" w="176568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rect b="b" l="l" r="r" t="t"/>
              <a:pathLst>
                <a:path extrusionOk="0" h="160015" w="129892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rect b="b" l="l" r="r" t="t"/>
              <a:pathLst>
                <a:path extrusionOk="0" h="122734" w="130406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rect b="b" l="l" r="r" t="t"/>
              <a:pathLst>
                <a:path extrusionOk="0" h="78223" w="102549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rect b="b" l="l" r="r" t="t"/>
              <a:pathLst>
                <a:path extrusionOk="0" h="53297" w="102084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rect b="b" l="l" r="r" t="t"/>
              <a:pathLst>
                <a:path extrusionOk="0" h="72719" w="9387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rect b="b" l="l" r="r" t="t"/>
              <a:pathLst>
                <a:path extrusionOk="0" h="48808" w="93498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rect b="b" l="l" r="r" t="t"/>
              <a:pathLst>
                <a:path extrusionOk="0" h="385528" w="223526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rect b="b" l="l" r="r" t="t"/>
              <a:pathLst>
                <a:path extrusionOk="0" h="417442" w="222535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rect b="b" l="l" r="r" t="t"/>
              <a:pathLst>
                <a:path extrusionOk="0" h="306321" w="332782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rect b="b" l="l" r="r" t="t"/>
              <a:pathLst>
                <a:path extrusionOk="0" h="405453" w="115651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rect b="b" l="l" r="r" t="t"/>
              <a:pathLst>
                <a:path extrusionOk="0" h="88934" w="69928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rect b="b" l="l" r="r" t="t"/>
              <a:pathLst>
                <a:path extrusionOk="0" h="62802" w="59816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rect b="b" l="l" r="r" t="t"/>
                <a:pathLst>
                  <a:path extrusionOk="0" h="318657" w="217597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rect b="b" l="l" r="r" t="t"/>
                <a:pathLst>
                  <a:path extrusionOk="0" h="235450" w="40647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rect b="b" l="l" r="r" t="t"/>
                <a:pathLst>
                  <a:path extrusionOk="0" h="128329" w="103921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rect b="b" l="l" r="r" t="t"/>
                <a:pathLst>
                  <a:path extrusionOk="0" h="143860" w="128622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rect b="b" l="l" r="r" t="t"/>
                <a:pathLst>
                  <a:path extrusionOk="0" h="215209" w="187397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rect b="b" l="l" r="r" t="t"/>
                <a:pathLst>
                  <a:path extrusionOk="0" h="170431" w="138529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rect b="b" l="l" r="r" t="t"/>
                <a:pathLst>
                  <a:path extrusionOk="0" h="130867" w="138474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rect b="b" l="l" r="r" t="t"/>
                <a:pathLst>
                  <a:path extrusionOk="0" h="307779" w="93089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rect b="b" l="l" r="r" t="t"/>
                <a:pathLst>
                  <a:path extrusionOk="0" h="83141" w="108744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rect b="b" l="l" r="r" t="t"/>
                <a:pathLst>
                  <a:path extrusionOk="0" h="56238" w="108204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rect b="b" l="l" r="r" t="t"/>
                <a:pathLst>
                  <a:path extrusionOk="0" h="77341" w="99827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rect b="b" l="l" r="r" t="t"/>
                <a:pathLst>
                  <a:path extrusionOk="0" h="51729" w="99536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rect b="b" l="l" r="r" t="t"/>
                <a:pathLst>
                  <a:path extrusionOk="0" h="744450" w="213068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rect b="b" l="l" r="r" t="t"/>
                <a:pathLst>
                  <a:path extrusionOk="0" h="495109" w="226922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rect b="b" l="l" r="r" t="t"/>
                <a:pathLst>
                  <a:path extrusionOk="0" h="95029" w="76263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rect b="b" l="l" r="r" t="t"/>
                <a:pathLst>
                  <a:path extrusionOk="0" h="66745" w="63531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rect b="b" l="l" r="r" t="t"/>
                <a:pathLst>
                  <a:path extrusionOk="0" h="305847" w="85002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rect b="b" l="l" r="r" t="t"/>
                <a:pathLst>
                  <a:path extrusionOk="0" h="70118" w="12390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rect b="b" l="l" r="r" t="t"/>
                <a:pathLst>
                  <a:path extrusionOk="0" h="58416" w="121939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rect b="b" l="l" r="r" t="t"/>
                <a:pathLst>
                  <a:path extrusionOk="0" h="67472" w="119416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rect b="b" l="l" r="r" t="t"/>
                <a:pathLst>
                  <a:path extrusionOk="0" h="56332" w="11734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rect b="b" l="l" r="r" t="t"/>
                <a:pathLst>
                  <a:path extrusionOk="0" h="732926" w="238054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rect b="b" l="l" r="r" t="t"/>
                <a:pathLst>
                  <a:path extrusionOk="0" h="409866" w="236925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rect b="b" l="l" r="r" t="t"/>
                <a:pathLst>
                  <a:path extrusionOk="0" h="258577" w="160521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rect b="b" l="l" r="r" t="t"/>
                <a:pathLst>
                  <a:path extrusionOk="0" h="108805" w="61341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rect b="b" l="l" r="r" t="t"/>
                <a:pathLst>
                  <a:path extrusionOk="0" h="273865" w="191546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rect b="b" l="l" r="r" t="t"/>
                <a:pathLst>
                  <a:path extrusionOk="0" h="265455" w="368747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rect b="b" l="l" r="r" t="t"/>
                <a:pathLst>
                  <a:path extrusionOk="0" h="104755" w="100785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rect b="b" l="l" r="r" t="t"/>
                <a:pathLst>
                  <a:path extrusionOk="0" h="328692" w="201012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rect b="b" l="l" r="r" t="t"/>
                <a:pathLst>
                  <a:path extrusionOk="0" h="249555" w="432244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rect b="b" l="l" r="r" t="t"/>
                <a:pathLst>
                  <a:path extrusionOk="0" h="95119" w="122876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rect b="b" l="l" r="r" t="t"/>
                <a:pathLst>
                  <a:path extrusionOk="0" h="63751" w="122242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rect b="b" l="l" r="r" t="t"/>
                <a:pathLst>
                  <a:path extrusionOk="0" h="91654" w="122771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rect b="b" l="l" r="r" t="t"/>
                <a:pathLst>
                  <a:path extrusionOk="0" h="63800" w="12223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rect b="b" l="l" r="r" t="t"/>
                <a:pathLst>
                  <a:path extrusionOk="0" h="606004" w="211613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rect b="b" l="l" r="r" t="t"/>
                <a:pathLst>
                  <a:path extrusionOk="0" h="132132" w="135319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rect b="b" l="l" r="r" t="t"/>
                <a:pathLst>
                  <a:path extrusionOk="0" h="377666" w="192267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rect b="b" l="l" r="r" t="t"/>
                <a:pathLst>
                  <a:path extrusionOk="0" h="442443" w="219367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rect b="b" l="l" r="r" t="t"/>
                <a:pathLst>
                  <a:path extrusionOk="0" h="177613" w="146094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rect b="b" l="l" r="r" t="t"/>
                <a:pathLst>
                  <a:path extrusionOk="0" h="152067" w="154031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rect b="b" l="l" r="r" t="t"/>
                <a:pathLst>
                  <a:path extrusionOk="0" h="338613" w="196972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rect b="b" l="l" r="r" t="t"/>
                <a:pathLst>
                  <a:path extrusionOk="0" h="306609" w="228028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rect b="b" l="l" r="r" t="t"/>
                <a:pathLst>
                  <a:path extrusionOk="0" h="56976" w="115992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rect b="b" l="l" r="r" t="t"/>
                <a:pathLst>
                  <a:path extrusionOk="0" h="59099" w="71478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rect b="b" l="l" r="r" t="t"/>
                <a:pathLst>
                  <a:path extrusionOk="0" h="103155" w="70866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rect b="b" l="l" r="r" t="t"/>
                <a:pathLst>
                  <a:path extrusionOk="0" h="128318" w="85975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rect b="b" l="l" r="r" t="t"/>
              <a:pathLst>
                <a:path extrusionOk="0" h="333215" w="169617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rect b="b" l="l" r="r" t="t"/>
              <a:pathLst>
                <a:path extrusionOk="0" h="90410" w="116692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rect b="b" l="l" r="r" t="t"/>
              <a:pathLst>
                <a:path extrusionOk="0" h="60608" w="116196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rect b="b" l="l" r="r" t="t"/>
              <a:pathLst>
                <a:path extrusionOk="0" h="87067" w="116665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rect b="b" l="l" r="r" t="t"/>
              <a:pathLst>
                <a:path extrusionOk="0" h="60608" w="116135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rect b="b" l="l" r="r" t="t"/>
              <a:pathLst>
                <a:path extrusionOk="0" h="493987" w="408631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rect b="b" l="l" r="r" t="t"/>
              <a:pathLst>
                <a:path extrusionOk="0" h="125075" w="128556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rect b="b" l="l" r="r" t="t"/>
              <a:pathLst>
                <a:path extrusionOk="0" h="407146" w="208599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rect b="b" l="l" r="r" t="t"/>
              <a:pathLst>
                <a:path extrusionOk="0" h="168686" w="138537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rect b="b" l="l" r="r" t="t"/>
              <a:pathLst>
                <a:path extrusionOk="0" h="144480" w="146199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rect b="b" l="l" r="r" t="t"/>
              <a:pathLst>
                <a:path extrusionOk="0" h="98012" w="67341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rect b="b" l="l" r="r" t="t"/>
              <a:pathLst>
                <a:path extrusionOk="0" h="390429" w="676058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rect b="b" l="l" r="r" t="t"/>
              <a:pathLst>
                <a:path extrusionOk="0" h="226763" w="587572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rect b="b" l="l" r="r" t="t"/>
              <a:pathLst>
                <a:path extrusionOk="0" h="103346" w="51339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rect b="b" l="l" r="r" t="t"/>
              <a:pathLst>
                <a:path extrusionOk="0" h="102774" w="45148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rect b="b" l="l" r="r" t="t"/>
              <a:pathLst>
                <a:path extrusionOk="0" h="324802" w="562737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rect b="b" l="l" r="r" t="t"/>
              <a:pathLst>
                <a:path extrusionOk="0" h="220544" w="614737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rect b="b" l="l" r="r" t="t"/>
              <a:pathLst>
                <a:path extrusionOk="0" h="390489" w="675989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rect b="b" l="l" r="r" t="t"/>
              <a:pathLst>
                <a:path extrusionOk="0" h="107537" w="186213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rect b="b" l="l" r="r" t="t"/>
              <a:pathLst>
                <a:path extrusionOk="0" h="132873" w="142303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rect b="b" l="l" r="r" t="t"/>
              <a:pathLst>
                <a:path extrusionOk="0" h="317858" w="431291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rect b="b" l="l" r="r" t="t"/>
              <a:pathLst>
                <a:path extrusionOk="0" h="128587" w="74294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rect b="b" l="l" r="r" t="t"/>
              <a:pathLst>
                <a:path extrusionOk="0" h="249555" w="432244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rect b="b" l="l" r="r" t="t"/>
              <a:pathLst>
                <a:path extrusionOk="0" h="215741" w="99113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rect b="b" l="l" r="r" t="t"/>
              <a:pathLst>
                <a:path extrusionOk="0" h="137090" w="71246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rect b="b" l="l" r="r" t="t"/>
              <a:pathLst>
                <a:path extrusionOk="0" h="86203" w="153698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rect b="b" l="l" r="r" t="t"/>
              <a:pathLst>
                <a:path extrusionOk="0" h="86245" w="153698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rect b="b" l="l" r="r" t="t"/>
              <a:pathLst>
                <a:path extrusionOk="0" h="71804" w="151113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rect b="b" l="l" r="r" t="t"/>
              <a:pathLst>
                <a:path extrusionOk="0" h="634412" w="224738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rect b="b" l="l" r="r" t="t"/>
              <a:pathLst>
                <a:path extrusionOk="0" h="261076" w="163123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rect b="b" l="l" r="r" t="t"/>
              <a:pathLst>
                <a:path extrusionOk="0" h="415389" w="250857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rect b="b" l="l" r="r" t="t"/>
              <a:pathLst>
                <a:path extrusionOk="0" h="248122" w="318504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rect b="b" l="l" r="r" t="t"/>
              <a:pathLst>
                <a:path extrusionOk="0" h="141862" w="96916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rect b="b" l="l" r="r" t="t"/>
              <a:pathLst>
                <a:path extrusionOk="0" h="174304" w="158142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rect b="b" l="l" r="r" t="t"/>
                <a:pathLst>
                  <a:path extrusionOk="0" h="174500" w="303199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rect b="b" l="l" r="r" t="t"/>
                <a:pathLst>
                  <a:path extrusionOk="0" h="45815" w="79173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rect b="b" l="l" r="r" t="t"/>
                <a:pathLst>
                  <a:path extrusionOk="0" h="118292" w="303209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rect b="b" l="l" r="r" t="t"/>
                <a:pathLst>
                  <a:path extrusionOk="0" h="244320" w="217122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rect b="b" l="l" r="r" t="t"/>
                <a:pathLst>
                  <a:path extrusionOk="0" h="245364" w="216421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rect b="b" l="l" r="r" t="t"/>
              <a:pathLst>
                <a:path extrusionOk="0" h="441664" w="157949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rect b="b" l="l" r="r" t="t"/>
              <a:pathLst>
                <a:path extrusionOk="0" h="123358" w="90963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rect b="b" l="l" r="r" t="t"/>
                <a:pathLst>
                  <a:path extrusionOk="0" h="206311" w="357473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rect b="b" l="l" r="r" t="t"/>
                <a:pathLst>
                  <a:path extrusionOk="0" h="1032319" w="178784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rect b="b" l="l" r="r" t="t"/>
                <a:pathLst>
                  <a:path extrusionOk="0" h="1032319" w="178689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rect b="b" l="l" r="r" t="t"/>
                <a:pathLst>
                  <a:path extrusionOk="0" h="206501" w="357473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rect b="b" l="l" r="r" t="t"/>
                <a:pathLst>
                  <a:path extrusionOk="0" h="721899" w="178784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rect b="b" l="l" r="r" t="t"/>
                <a:pathLst>
                  <a:path extrusionOk="0" h="721899" w="178688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rect b="b" l="l" r="r" t="t"/>
                <a:pathLst>
                  <a:path extrusionOk="0" h="206406" w="357473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rect b="b" l="l" r="r" t="t"/>
                <a:pathLst>
                  <a:path extrusionOk="0" h="399097" w="178784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rect b="b" l="l" r="r" t="t"/>
                <a:pathLst>
                  <a:path extrusionOk="0" h="399097" w="178689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rect b="b" l="l" r="r" t="t"/>
                <a:pathLst>
                  <a:path extrusionOk="0" h="303342" w="154251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rect b="b" l="l" r="r" t="t"/>
                <a:pathLst>
                  <a:path extrusionOk="0" h="82319" w="106588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rect b="b" l="l" r="r" t="t"/>
                <a:pathLst>
                  <a:path extrusionOk="0" h="55368" w="106123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rect b="b" l="l" r="r" t="t"/>
                <a:pathLst>
                  <a:path extrusionOk="0" h="79516" w="106576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rect b="b" l="l" r="r" t="t"/>
                <a:pathLst>
                  <a:path extrusionOk="0" h="55320" w="106154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rect b="b" l="l" r="r" t="t"/>
                <a:pathLst>
                  <a:path extrusionOk="0" h="450662" w="372536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rect b="b" l="l" r="r" t="t"/>
                <a:pathLst>
                  <a:path extrusionOk="0" h="114020" w="11716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rect b="b" l="l" r="r" t="t"/>
                <a:pathLst>
                  <a:path extrusionOk="0" h="370837" w="189574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rect b="b" l="l" r="r" t="t"/>
                <a:pathLst>
                  <a:path extrusionOk="0" h="153696" w="126365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rect b="b" l="l" r="r" t="t"/>
                <a:pathLst>
                  <a:path extrusionOk="0" h="131805" w="133256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rect b="b" l="l" r="r" t="t"/>
                <a:pathLst>
                  <a:path extrusionOk="0" h="88868" w="61436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rect b="b" l="l" r="r" t="t"/>
                  <a:pathLst>
                    <a:path extrusionOk="0" h="174500" w="303199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rect b="b" l="l" r="r" t="t"/>
                  <a:pathLst>
                    <a:path extrusionOk="0" h="45815" w="79173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rect b="b" l="l" r="r" t="t"/>
                  <a:pathLst>
                    <a:path extrusionOk="0" h="118292" w="303209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rect b="b" l="l" r="r" t="t"/>
                  <a:pathLst>
                    <a:path extrusionOk="0" h="244320" w="217122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rect b="b" l="l" r="r" t="t"/>
                  <a:pathLst>
                    <a:path extrusionOk="0" h="245364" w="216421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rect b="b" l="l" r="r" t="t"/>
                <a:pathLst>
                  <a:path extrusionOk="0" h="402337" w="143174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rect b="b" l="l" r="r" t="t"/>
                <a:pathLst>
                  <a:path extrusionOk="0" h="112806" w="82772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8" name="Google Shape;338;p12"/>
          <p:cNvSpPr txBox="1"/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1"/>
          <p:cNvSpPr txBox="1"/>
          <p:nvPr>
            <p:ph type="title"/>
          </p:nvPr>
        </p:nvSpPr>
        <p:spPr>
          <a:xfrm>
            <a:off x="608925" y="214600"/>
            <a:ext cx="78741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Produce Progress Report</a:t>
            </a:r>
            <a:endParaRPr/>
          </a:p>
        </p:txBody>
      </p:sp>
      <p:sp>
        <p:nvSpPr>
          <p:cNvPr id="435" name="Google Shape;435;p2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6" name="Google Shape;4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8" y="866800"/>
            <a:ext cx="8507821" cy="4238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2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 Budget</a:t>
            </a:r>
            <a:endParaRPr/>
          </a:p>
        </p:txBody>
      </p:sp>
      <p:sp>
        <p:nvSpPr>
          <p:cNvPr id="442" name="Google Shape;442;p2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3" name="Google Shape;443;p22"/>
          <p:cNvPicPr preferRelativeResize="0"/>
          <p:nvPr/>
        </p:nvPicPr>
        <p:blipFill rotWithShape="1">
          <a:blip r:embed="rId3">
            <a:alphaModFix/>
          </a:blip>
          <a:srcRect b="11247" l="8725" r="8568" t="10314"/>
          <a:stretch/>
        </p:blipFill>
        <p:spPr>
          <a:xfrm>
            <a:off x="1661850" y="1252025"/>
            <a:ext cx="5840824" cy="415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3"/>
          <p:cNvSpPr txBox="1"/>
          <p:nvPr>
            <p:ph type="ctrTitle"/>
          </p:nvPr>
        </p:nvSpPr>
        <p:spPr>
          <a:xfrm>
            <a:off x="0" y="0"/>
            <a:ext cx="6159900" cy="9543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Equipment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4" name="Google Shape;4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500" y="0"/>
            <a:ext cx="4086850" cy="52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"/>
          <p:cNvSpPr txBox="1"/>
          <p:nvPr>
            <p:ph type="ctrTitle"/>
          </p:nvPr>
        </p:nvSpPr>
        <p:spPr>
          <a:xfrm>
            <a:off x="1085850" y="2031025"/>
            <a:ext cx="3695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</a:t>
            </a:r>
            <a:endParaRPr/>
          </a:p>
        </p:txBody>
      </p:sp>
      <p:sp>
        <p:nvSpPr>
          <p:cNvPr id="460" name="Google Shape;460;p2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2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61" name="Google Shape;461;p25"/>
          <p:cNvSpPr/>
          <p:nvPr/>
        </p:nvSpPr>
        <p:spPr>
          <a:xfrm>
            <a:off x="5257200" y="1455125"/>
            <a:ext cx="1139700" cy="10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5"/>
          <p:cNvSpPr/>
          <p:nvPr/>
        </p:nvSpPr>
        <p:spPr>
          <a:xfrm>
            <a:off x="5257200" y="1669038"/>
            <a:ext cx="1139700" cy="85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5"/>
          <p:cNvSpPr/>
          <p:nvPr/>
        </p:nvSpPr>
        <p:spPr>
          <a:xfrm>
            <a:off x="5257200" y="2245709"/>
            <a:ext cx="1139700" cy="27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25"/>
          <p:cNvCxnSpPr>
            <a:stCxn id="463" idx="2"/>
          </p:cNvCxnSpPr>
          <p:nvPr/>
        </p:nvCxnSpPr>
        <p:spPr>
          <a:xfrm>
            <a:off x="5827050" y="2522609"/>
            <a:ext cx="5400" cy="90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465" name="Google Shape;465;p25"/>
          <p:cNvSpPr/>
          <p:nvPr/>
        </p:nvSpPr>
        <p:spPr>
          <a:xfrm>
            <a:off x="5257200" y="3243840"/>
            <a:ext cx="1139700" cy="9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5"/>
          <p:cNvSpPr/>
          <p:nvPr/>
        </p:nvSpPr>
        <p:spPr>
          <a:xfrm>
            <a:off x="5257200" y="3426022"/>
            <a:ext cx="1139700" cy="72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5"/>
          <p:cNvSpPr/>
          <p:nvPr/>
        </p:nvSpPr>
        <p:spPr>
          <a:xfrm>
            <a:off x="5257200" y="3917150"/>
            <a:ext cx="1139700" cy="2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5"/>
          <p:cNvSpPr/>
          <p:nvPr/>
        </p:nvSpPr>
        <p:spPr>
          <a:xfrm>
            <a:off x="7122755" y="3243812"/>
            <a:ext cx="1139700" cy="90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7122755" y="3425994"/>
            <a:ext cx="1139700" cy="72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5"/>
          <p:cNvSpPr/>
          <p:nvPr/>
        </p:nvSpPr>
        <p:spPr>
          <a:xfrm>
            <a:off x="7122755" y="3917123"/>
            <a:ext cx="1139700" cy="2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5"/>
          <p:cNvSpPr/>
          <p:nvPr/>
        </p:nvSpPr>
        <p:spPr>
          <a:xfrm>
            <a:off x="6796100" y="990525"/>
            <a:ext cx="899100" cy="72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5"/>
          <p:cNvSpPr/>
          <p:nvPr/>
        </p:nvSpPr>
        <p:spPr>
          <a:xfrm>
            <a:off x="6796100" y="1136208"/>
            <a:ext cx="899100" cy="58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5"/>
          <p:cNvSpPr/>
          <p:nvPr/>
        </p:nvSpPr>
        <p:spPr>
          <a:xfrm>
            <a:off x="6796100" y="1528944"/>
            <a:ext cx="899100" cy="18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25"/>
          <p:cNvCxnSpPr>
            <a:stCxn id="462" idx="3"/>
            <a:endCxn id="473" idx="2"/>
          </p:cNvCxnSpPr>
          <p:nvPr/>
        </p:nvCxnSpPr>
        <p:spPr>
          <a:xfrm flipH="1" rot="10800000">
            <a:off x="6396900" y="1717488"/>
            <a:ext cx="848700" cy="3783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25"/>
          <p:cNvCxnSpPr>
            <a:stCxn id="468" idx="0"/>
          </p:cNvCxnSpPr>
          <p:nvPr/>
        </p:nvCxnSpPr>
        <p:spPr>
          <a:xfrm flipH="1" rot="5400000">
            <a:off x="6594305" y="2145512"/>
            <a:ext cx="344400" cy="18522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26"/>
          <p:cNvSpPr/>
          <p:nvPr/>
        </p:nvSpPr>
        <p:spPr>
          <a:xfrm>
            <a:off x="1010250" y="57900"/>
            <a:ext cx="6976800" cy="502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2" name="Google Shape;4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250" y="57900"/>
            <a:ext cx="6888945" cy="49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7"/>
          <p:cNvSpPr/>
          <p:nvPr/>
        </p:nvSpPr>
        <p:spPr>
          <a:xfrm>
            <a:off x="1010250" y="57900"/>
            <a:ext cx="6976800" cy="5027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8" name="Google Shape;4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828" y="155425"/>
            <a:ext cx="6692823" cy="482679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0" name="Google Shape;490;p27"/>
          <p:cNvSpPr/>
          <p:nvPr/>
        </p:nvSpPr>
        <p:spPr>
          <a:xfrm>
            <a:off x="3013450" y="155425"/>
            <a:ext cx="3246600" cy="1709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7"/>
          <p:cNvSpPr/>
          <p:nvPr/>
        </p:nvSpPr>
        <p:spPr>
          <a:xfrm>
            <a:off x="5284350" y="1942775"/>
            <a:ext cx="2590500" cy="2443500"/>
          </a:xfrm>
          <a:prstGeom prst="rect">
            <a:avLst/>
          </a:prstGeom>
          <a:noFill/>
          <a:ln cap="flat" cmpd="sng" w="2857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7"/>
          <p:cNvSpPr/>
          <p:nvPr/>
        </p:nvSpPr>
        <p:spPr>
          <a:xfrm>
            <a:off x="4006425" y="1960050"/>
            <a:ext cx="1174200" cy="22623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"/>
          <p:cNvSpPr/>
          <p:nvPr/>
        </p:nvSpPr>
        <p:spPr>
          <a:xfrm>
            <a:off x="1027525" y="1865125"/>
            <a:ext cx="2944500" cy="3160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7"/>
          <p:cNvSpPr txBox="1"/>
          <p:nvPr/>
        </p:nvSpPr>
        <p:spPr>
          <a:xfrm>
            <a:off x="2961075" y="155425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1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27"/>
          <p:cNvSpPr txBox="1"/>
          <p:nvPr/>
        </p:nvSpPr>
        <p:spPr>
          <a:xfrm>
            <a:off x="7510800" y="2014600"/>
            <a:ext cx="46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2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6" name="Google Shape;496;p27"/>
          <p:cNvSpPr txBox="1"/>
          <p:nvPr/>
        </p:nvSpPr>
        <p:spPr>
          <a:xfrm>
            <a:off x="4891275" y="3908275"/>
            <a:ext cx="2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3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7" name="Google Shape;497;p27"/>
          <p:cNvSpPr txBox="1"/>
          <p:nvPr/>
        </p:nvSpPr>
        <p:spPr>
          <a:xfrm>
            <a:off x="1071750" y="1926325"/>
            <a:ext cx="3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Barlow"/>
                <a:ea typeface="Barlow"/>
                <a:cs typeface="Barlow"/>
                <a:sym typeface="Barlow"/>
              </a:rPr>
              <a:t>4</a:t>
            </a:r>
            <a:endParaRPr b="1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4420825" y="2463050"/>
            <a:ext cx="495900" cy="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4" name="Google Shape;504;p28"/>
          <p:cNvPicPr preferRelativeResize="0"/>
          <p:nvPr/>
        </p:nvPicPr>
        <p:blipFill rotWithShape="1">
          <a:blip r:embed="rId3">
            <a:alphaModFix/>
          </a:blip>
          <a:srcRect b="66779" l="30159" r="22567" t="0"/>
          <a:stretch/>
        </p:blipFill>
        <p:spPr>
          <a:xfrm>
            <a:off x="422125" y="393500"/>
            <a:ext cx="8299750" cy="42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p29"/>
          <p:cNvSpPr/>
          <p:nvPr/>
        </p:nvSpPr>
        <p:spPr>
          <a:xfrm>
            <a:off x="4420825" y="2463050"/>
            <a:ext cx="495900" cy="6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29"/>
          <p:cNvPicPr preferRelativeResize="0"/>
          <p:nvPr/>
        </p:nvPicPr>
        <p:blipFill rotWithShape="1">
          <a:blip r:embed="rId3">
            <a:alphaModFix/>
          </a:blip>
          <a:srcRect b="14413" l="61830" r="0" t="37169"/>
          <a:stretch/>
        </p:blipFill>
        <p:spPr>
          <a:xfrm>
            <a:off x="1853175" y="84564"/>
            <a:ext cx="5437650" cy="497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7" name="Google Shape;517;p30"/>
          <p:cNvPicPr preferRelativeResize="0"/>
          <p:nvPr/>
        </p:nvPicPr>
        <p:blipFill rotWithShape="1">
          <a:blip r:embed="rId3">
            <a:alphaModFix/>
          </a:blip>
          <a:srcRect b="18128" l="43278" r="38942" t="36493"/>
          <a:stretch/>
        </p:blipFill>
        <p:spPr>
          <a:xfrm>
            <a:off x="3230490" y="102400"/>
            <a:ext cx="2683008" cy="49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Phantoms</a:t>
            </a:r>
            <a:endParaRPr/>
          </a:p>
        </p:txBody>
      </p:sp>
      <p:sp>
        <p:nvSpPr>
          <p:cNvPr id="344" name="Google Shape;344;p13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Artur Komissarov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Faith - Valentine Uzoka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Khaliq Minsariya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Krushnam Badami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Kyle Rumde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Srinath Bhaskaran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Varnika Srivastava </a:t>
            </a:r>
            <a:endParaRPr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3" name="Google Shape;523;p31"/>
          <p:cNvPicPr preferRelativeResize="0"/>
          <p:nvPr/>
        </p:nvPicPr>
        <p:blipFill rotWithShape="1">
          <a:blip r:embed="rId3">
            <a:alphaModFix/>
          </a:blip>
          <a:srcRect b="0" l="0" r="56243" t="32564"/>
          <a:stretch/>
        </p:blipFill>
        <p:spPr>
          <a:xfrm>
            <a:off x="2319600" y="68350"/>
            <a:ext cx="4504776" cy="50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2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Java Transformation Code</a:t>
            </a:r>
            <a:endParaRPr sz="3800"/>
          </a:p>
        </p:txBody>
      </p:sp>
      <p:sp>
        <p:nvSpPr>
          <p:cNvPr id="529" name="Google Shape;529;p32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30" name="Google Shape;5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5312" y="1708638"/>
            <a:ext cx="3068842" cy="17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3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Code - Person</a:t>
            </a:r>
            <a:endParaRPr/>
          </a:p>
        </p:txBody>
      </p:sp>
      <p:sp>
        <p:nvSpPr>
          <p:cNvPr id="536" name="Google Shape;536;p33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475" y="1223950"/>
            <a:ext cx="2741099" cy="354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50" y="1223950"/>
            <a:ext cx="2741099" cy="354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4"/>
          <p:cNvSpPr txBox="1"/>
          <p:nvPr>
            <p:ph type="title"/>
          </p:nvPr>
        </p:nvSpPr>
        <p:spPr>
          <a:xfrm>
            <a:off x="457200" y="605600"/>
            <a:ext cx="66066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Code - Employee</a:t>
            </a:r>
            <a:endParaRPr/>
          </a:p>
        </p:txBody>
      </p:sp>
      <p:sp>
        <p:nvSpPr>
          <p:cNvPr id="544" name="Google Shape;544;p3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5" name="Google Shape;5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75" y="1355675"/>
            <a:ext cx="2435101" cy="315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8351" y="1355675"/>
            <a:ext cx="2435101" cy="315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702" y="1355675"/>
            <a:ext cx="2435101" cy="3150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3124" y="1355669"/>
            <a:ext cx="2435101" cy="315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35"/>
          <p:cNvSpPr txBox="1"/>
          <p:nvPr>
            <p:ph type="title"/>
          </p:nvPr>
        </p:nvSpPr>
        <p:spPr>
          <a:xfrm>
            <a:off x="457200" y="605600"/>
            <a:ext cx="8859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Java Code - </a:t>
            </a:r>
            <a:r>
              <a:rPr lang="en" sz="4400"/>
              <a:t>ArchitectDashboard</a:t>
            </a:r>
            <a:endParaRPr sz="4400"/>
          </a:p>
        </p:txBody>
      </p:sp>
      <p:sp>
        <p:nvSpPr>
          <p:cNvPr id="554" name="Google Shape;554;p35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55" name="Google Shape;5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75" y="1319649"/>
            <a:ext cx="2926152" cy="378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2675" y="1319656"/>
            <a:ext cx="2926152" cy="378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6"/>
          <p:cNvSpPr txBox="1"/>
          <p:nvPr>
            <p:ph type="title"/>
          </p:nvPr>
        </p:nvSpPr>
        <p:spPr>
          <a:xfrm>
            <a:off x="457200" y="605600"/>
            <a:ext cx="8955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 Code - BluePrintHandler</a:t>
            </a:r>
            <a:endParaRPr/>
          </a:p>
        </p:txBody>
      </p:sp>
      <p:sp>
        <p:nvSpPr>
          <p:cNvPr id="562" name="Google Shape;562;p3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3" name="Google Shape;5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987" y="1392680"/>
            <a:ext cx="2809726" cy="3635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287" y="1392675"/>
            <a:ext cx="2809726" cy="3635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7"/>
          <p:cNvSpPr txBox="1"/>
          <p:nvPr>
            <p:ph type="ctrTitle"/>
          </p:nvPr>
        </p:nvSpPr>
        <p:spPr>
          <a:xfrm>
            <a:off x="1085850" y="2031025"/>
            <a:ext cx="3213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Layers and Partitions </a:t>
            </a:r>
            <a:endParaRPr sz="3800"/>
          </a:p>
        </p:txBody>
      </p:sp>
      <p:sp>
        <p:nvSpPr>
          <p:cNvPr id="570" name="Google Shape;570;p37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71" name="Google Shape;571;p37"/>
          <p:cNvSpPr/>
          <p:nvPr/>
        </p:nvSpPr>
        <p:spPr>
          <a:xfrm>
            <a:off x="4716075" y="2072850"/>
            <a:ext cx="321600" cy="3618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2" name="Google Shape;572;p37"/>
          <p:cNvCxnSpPr>
            <a:stCxn id="571" idx="4"/>
          </p:cNvCxnSpPr>
          <p:nvPr/>
        </p:nvCxnSpPr>
        <p:spPr>
          <a:xfrm>
            <a:off x="4876875" y="2434650"/>
            <a:ext cx="13200" cy="46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37"/>
          <p:cNvCxnSpPr/>
          <p:nvPr/>
        </p:nvCxnSpPr>
        <p:spPr>
          <a:xfrm>
            <a:off x="4876875" y="2505750"/>
            <a:ext cx="187500" cy="17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37"/>
          <p:cNvCxnSpPr/>
          <p:nvPr/>
        </p:nvCxnSpPr>
        <p:spPr>
          <a:xfrm flipH="1" rot="10800000">
            <a:off x="4716075" y="2524225"/>
            <a:ext cx="160800" cy="1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37"/>
          <p:cNvCxnSpPr/>
          <p:nvPr/>
        </p:nvCxnSpPr>
        <p:spPr>
          <a:xfrm flipH="1">
            <a:off x="4836500" y="2885850"/>
            <a:ext cx="537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37"/>
          <p:cNvCxnSpPr/>
          <p:nvPr/>
        </p:nvCxnSpPr>
        <p:spPr>
          <a:xfrm>
            <a:off x="4895283" y="2885700"/>
            <a:ext cx="80400" cy="40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7" name="Google Shape;577;p37"/>
          <p:cNvCxnSpPr>
            <a:endCxn id="578" idx="1"/>
          </p:cNvCxnSpPr>
          <p:nvPr/>
        </p:nvCxnSpPr>
        <p:spPr>
          <a:xfrm flipH="1" rot="10800000">
            <a:off x="5185375" y="2572625"/>
            <a:ext cx="477600" cy="12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37"/>
          <p:cNvSpPr/>
          <p:nvPr/>
        </p:nvSpPr>
        <p:spPr>
          <a:xfrm>
            <a:off x="5662975" y="2342525"/>
            <a:ext cx="609600" cy="4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7"/>
          <p:cNvSpPr/>
          <p:nvPr/>
        </p:nvSpPr>
        <p:spPr>
          <a:xfrm>
            <a:off x="5662975" y="2238150"/>
            <a:ext cx="247200" cy="1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37"/>
          <p:cNvSpPr/>
          <p:nvPr/>
        </p:nvSpPr>
        <p:spPr>
          <a:xfrm>
            <a:off x="6588975" y="2610125"/>
            <a:ext cx="609600" cy="4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37"/>
          <p:cNvSpPr/>
          <p:nvPr/>
        </p:nvSpPr>
        <p:spPr>
          <a:xfrm>
            <a:off x="6588975" y="2505750"/>
            <a:ext cx="247200" cy="1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7"/>
          <p:cNvSpPr/>
          <p:nvPr/>
        </p:nvSpPr>
        <p:spPr>
          <a:xfrm>
            <a:off x="7515000" y="2386450"/>
            <a:ext cx="609600" cy="46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7"/>
          <p:cNvSpPr/>
          <p:nvPr/>
        </p:nvSpPr>
        <p:spPr>
          <a:xfrm>
            <a:off x="7515000" y="2282075"/>
            <a:ext cx="247200" cy="14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4" name="Google Shape;584;p37"/>
          <p:cNvCxnSpPr>
            <a:stCxn id="578" idx="3"/>
            <a:endCxn id="580" idx="1"/>
          </p:cNvCxnSpPr>
          <p:nvPr/>
        </p:nvCxnSpPr>
        <p:spPr>
          <a:xfrm>
            <a:off x="6272575" y="2572625"/>
            <a:ext cx="316500" cy="26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5" name="Google Shape;585;p37"/>
          <p:cNvCxnSpPr>
            <a:stCxn id="580" idx="3"/>
            <a:endCxn id="582" idx="1"/>
          </p:cNvCxnSpPr>
          <p:nvPr/>
        </p:nvCxnSpPr>
        <p:spPr>
          <a:xfrm flipH="1" rot="10800000">
            <a:off x="7198575" y="2616425"/>
            <a:ext cx="316500" cy="223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8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BCED Approach</a:t>
            </a:r>
            <a:endParaRPr/>
          </a:p>
        </p:txBody>
      </p:sp>
      <p:sp>
        <p:nvSpPr>
          <p:cNvPr id="591" name="Google Shape;591;p38"/>
          <p:cNvSpPr txBox="1"/>
          <p:nvPr>
            <p:ph idx="1" type="body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Boundary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Control Classes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Entity Classes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▸"/>
            </a:pPr>
            <a:r>
              <a:rPr lang="en"/>
              <a:t>Data Access Classes</a:t>
            </a:r>
            <a:endParaRPr/>
          </a:p>
        </p:txBody>
      </p:sp>
      <p:sp>
        <p:nvSpPr>
          <p:cNvPr id="592" name="Google Shape;592;p3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9"/>
          <p:cNvSpPr txBox="1"/>
          <p:nvPr>
            <p:ph type="ctrTitle"/>
          </p:nvPr>
        </p:nvSpPr>
        <p:spPr>
          <a:xfrm>
            <a:off x="1085850" y="2031025"/>
            <a:ext cx="65946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Package, Component, and Deployment Diagram</a:t>
            </a:r>
            <a:endParaRPr sz="3800"/>
          </a:p>
        </p:txBody>
      </p:sp>
      <p:sp>
        <p:nvSpPr>
          <p:cNvPr id="598" name="Google Shape;598;p39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Package Diagram</a:t>
            </a:r>
            <a:endParaRPr/>
          </a:p>
        </p:txBody>
      </p:sp>
      <p:sp>
        <p:nvSpPr>
          <p:cNvPr id="604" name="Google Shape;604;p4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5" name="Google Shape;6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825" y="1229725"/>
            <a:ext cx="4561808" cy="37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4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51" name="Google Shape;351;p1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1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4"/>
          <p:cNvSpPr/>
          <p:nvPr/>
        </p:nvSpPr>
        <p:spPr>
          <a:xfrm>
            <a:off x="0" y="23710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4" name="Google Shape;354;p14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55" name="Google Shape;355;p14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1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57" name="Google Shape;357;p14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358" name="Google Shape;358;p14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3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0" name="Google Shape;360;p14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361" name="Google Shape;361;p14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5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3" name="Google Shape;363;p14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364" name="Google Shape;364;p14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6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6" name="Google Shape;366;p14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367" name="Google Shape;367;p14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4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grpSp>
        <p:nvGrpSpPr>
          <p:cNvPr id="369" name="Google Shape;369;p14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370" name="Google Shape;370;p1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Barlow"/>
                  <a:ea typeface="Barlow"/>
                  <a:cs typeface="Barlow"/>
                  <a:sym typeface="Barlow"/>
                </a:rPr>
                <a:t>2</a:t>
              </a:r>
              <a:endParaRPr sz="6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sp>
        <p:nvSpPr>
          <p:cNvPr id="372" name="Google Shape;372;p14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Sequence Diagram</a:t>
            </a: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3" name="Google Shape;373;p14"/>
          <p:cNvSpPr txBox="1"/>
          <p:nvPr/>
        </p:nvSpPr>
        <p:spPr>
          <a:xfrm>
            <a:off x="3377200" y="1156100"/>
            <a:ext cx="1348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Java Transformation Code</a:t>
            </a: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4" name="Google Shape;374;p14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Package Diagram</a:t>
            </a:r>
            <a:b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Component Diagram</a:t>
            </a:r>
            <a:b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Deployment Diagram</a:t>
            </a: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5" name="Google Shape;375;p14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Class Diagram</a:t>
            </a: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6" name="Google Shape;376;p14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Layers &amp; Partitions</a:t>
            </a:r>
            <a:b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77" name="Google Shape;377;p14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Deliverable 4 Prototype Demonstration</a:t>
            </a:r>
            <a:endParaRPr b="1" sz="900">
              <a:solidFill>
                <a:schemeClr val="dk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1"/>
          <p:cNvSpPr txBox="1"/>
          <p:nvPr>
            <p:ph type="title"/>
          </p:nvPr>
        </p:nvSpPr>
        <p:spPr>
          <a:xfrm>
            <a:off x="457200" y="605600"/>
            <a:ext cx="3483300" cy="145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Diagram</a:t>
            </a:r>
            <a:endParaRPr/>
          </a:p>
        </p:txBody>
      </p:sp>
      <p:sp>
        <p:nvSpPr>
          <p:cNvPr id="611" name="Google Shape;611;p41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2" name="Google Shape;6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9225" y="0"/>
            <a:ext cx="4749800" cy="5073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2"/>
          <p:cNvSpPr txBox="1"/>
          <p:nvPr>
            <p:ph type="title"/>
          </p:nvPr>
        </p:nvSpPr>
        <p:spPr>
          <a:xfrm>
            <a:off x="457200" y="300800"/>
            <a:ext cx="78945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Diagram</a:t>
            </a:r>
            <a:endParaRPr/>
          </a:p>
        </p:txBody>
      </p:sp>
      <p:sp>
        <p:nvSpPr>
          <p:cNvPr id="618" name="Google Shape;618;p42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9" name="Google Shape;6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5" y="1067300"/>
            <a:ext cx="8920179" cy="377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"/>
          <p:cNvSpPr txBox="1"/>
          <p:nvPr>
            <p:ph type="ctrTitle"/>
          </p:nvPr>
        </p:nvSpPr>
        <p:spPr>
          <a:xfrm>
            <a:off x="1085850" y="2031025"/>
            <a:ext cx="61068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Deliverable 4 Prototype Live Demonstration</a:t>
            </a:r>
            <a:endParaRPr sz="3800"/>
          </a:p>
        </p:txBody>
      </p:sp>
      <p:sp>
        <p:nvSpPr>
          <p:cNvPr id="625" name="Google Shape;625;p43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6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26" name="Google Shape;626;p43"/>
          <p:cNvPicPr preferRelativeResize="0"/>
          <p:nvPr/>
        </p:nvPicPr>
        <p:blipFill rotWithShape="1">
          <a:blip r:embed="rId3">
            <a:alphaModFix/>
          </a:blip>
          <a:srcRect b="40174" l="9361" r="10213" t="12903"/>
          <a:stretch/>
        </p:blipFill>
        <p:spPr>
          <a:xfrm>
            <a:off x="6920325" y="1934887"/>
            <a:ext cx="1735775" cy="135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4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2" name="Google Shape;632;p44"/>
          <p:cNvSpPr txBox="1"/>
          <p:nvPr>
            <p:ph idx="4294967295" type="subTitle"/>
          </p:nvPr>
        </p:nvSpPr>
        <p:spPr>
          <a:xfrm>
            <a:off x="685800" y="2286001"/>
            <a:ext cx="4343700" cy="1655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Questions</a:t>
            </a:r>
            <a:endParaRPr b="1" sz="36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4"/>
          <p:cNvSpPr txBox="1"/>
          <p:nvPr/>
        </p:nvSpPr>
        <p:spPr>
          <a:xfrm>
            <a:off x="4056250" y="3345375"/>
            <a:ext cx="3554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Bring it</a:t>
            </a:r>
            <a:endParaRPr b="1" sz="38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34" name="Google Shape;6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676" y="1428800"/>
            <a:ext cx="4126426" cy="25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5"/>
          <p:cNvSpPr txBox="1"/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sp>
        <p:nvSpPr>
          <p:cNvPr id="383" name="Google Shape;383;p15"/>
          <p:cNvSpPr txBox="1"/>
          <p:nvPr/>
        </p:nvSpPr>
        <p:spPr>
          <a:xfrm>
            <a:off x="0" y="1866900"/>
            <a:ext cx="609600" cy="142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b="1" sz="360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4" name="Google Shape;384;p15"/>
          <p:cNvSpPr/>
          <p:nvPr/>
        </p:nvSpPr>
        <p:spPr>
          <a:xfrm>
            <a:off x="5412100" y="1410100"/>
            <a:ext cx="1020600" cy="38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5"/>
          <p:cNvSpPr/>
          <p:nvPr/>
        </p:nvSpPr>
        <p:spPr>
          <a:xfrm>
            <a:off x="6585150" y="1410100"/>
            <a:ext cx="1020600" cy="38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5"/>
          <p:cNvSpPr/>
          <p:nvPr/>
        </p:nvSpPr>
        <p:spPr>
          <a:xfrm>
            <a:off x="7758200" y="1410100"/>
            <a:ext cx="1020600" cy="38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7" name="Google Shape;387;p15"/>
          <p:cNvCxnSpPr>
            <a:stCxn id="384" idx="2"/>
          </p:cNvCxnSpPr>
          <p:nvPr/>
        </p:nvCxnSpPr>
        <p:spPr>
          <a:xfrm>
            <a:off x="5922400" y="1799500"/>
            <a:ext cx="13500" cy="224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15"/>
          <p:cNvCxnSpPr/>
          <p:nvPr/>
        </p:nvCxnSpPr>
        <p:spPr>
          <a:xfrm>
            <a:off x="7088700" y="1799500"/>
            <a:ext cx="13500" cy="224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15"/>
          <p:cNvCxnSpPr/>
          <p:nvPr/>
        </p:nvCxnSpPr>
        <p:spPr>
          <a:xfrm>
            <a:off x="8261750" y="1799500"/>
            <a:ext cx="13500" cy="2242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0" name="Google Shape;390;p15"/>
          <p:cNvSpPr/>
          <p:nvPr/>
        </p:nvSpPr>
        <p:spPr>
          <a:xfrm>
            <a:off x="5848600" y="2068200"/>
            <a:ext cx="161100" cy="173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1" name="Google Shape;391;p15"/>
          <p:cNvCxnSpPr/>
          <p:nvPr/>
        </p:nvCxnSpPr>
        <p:spPr>
          <a:xfrm rot="10800000">
            <a:off x="5989750" y="2430750"/>
            <a:ext cx="104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392" name="Google Shape;392;p15"/>
          <p:cNvSpPr/>
          <p:nvPr/>
        </p:nvSpPr>
        <p:spPr>
          <a:xfrm>
            <a:off x="7018275" y="2068200"/>
            <a:ext cx="161100" cy="38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15"/>
          <p:cNvCxnSpPr>
            <a:stCxn id="390" idx="0"/>
          </p:cNvCxnSpPr>
          <p:nvPr/>
        </p:nvCxnSpPr>
        <p:spPr>
          <a:xfrm>
            <a:off x="5929150" y="2068200"/>
            <a:ext cx="11079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15"/>
          <p:cNvCxnSpPr/>
          <p:nvPr/>
        </p:nvCxnSpPr>
        <p:spPr>
          <a:xfrm>
            <a:off x="7179375" y="2175625"/>
            <a:ext cx="10395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5" name="Google Shape;395;p15"/>
          <p:cNvSpPr/>
          <p:nvPr/>
        </p:nvSpPr>
        <p:spPr>
          <a:xfrm>
            <a:off x="4802500" y="2031025"/>
            <a:ext cx="609600" cy="577500"/>
          </a:xfrm>
          <a:prstGeom prst="foldedCorner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6" name="Google Shape;396;p15"/>
          <p:cNvCxnSpPr>
            <a:stCxn id="395" idx="3"/>
            <a:endCxn id="384" idx="1"/>
          </p:cNvCxnSpPr>
          <p:nvPr/>
        </p:nvCxnSpPr>
        <p:spPr>
          <a:xfrm flipH="1" rot="10800000">
            <a:off x="5412100" y="1604875"/>
            <a:ext cx="600" cy="714900"/>
          </a:xfrm>
          <a:prstGeom prst="bentConnector5">
            <a:avLst>
              <a:gd fmla="val 39687500" name="adj1"/>
              <a:gd fmla="val 56583" name="adj2"/>
              <a:gd fmla="val -39687500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16"/>
          <p:cNvSpPr txBox="1"/>
          <p:nvPr>
            <p:ph type="title"/>
          </p:nvPr>
        </p:nvSpPr>
        <p:spPr>
          <a:xfrm>
            <a:off x="0" y="0"/>
            <a:ext cx="5640900" cy="6873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 BluePrint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17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8" name="Google Shape;4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978" y="0"/>
            <a:ext cx="43800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8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4" name="Google Shape;414;p18"/>
          <p:cNvSpPr txBox="1"/>
          <p:nvPr>
            <p:ph type="title"/>
          </p:nvPr>
        </p:nvSpPr>
        <p:spPr>
          <a:xfrm>
            <a:off x="457200" y="605600"/>
            <a:ext cx="8191800" cy="71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Purchasing Orders</a:t>
            </a:r>
            <a:endParaRPr/>
          </a:p>
        </p:txBody>
      </p:sp>
      <p:pic>
        <p:nvPicPr>
          <p:cNvPr id="415" name="Google Shape;4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475" y="1318100"/>
            <a:ext cx="3300425" cy="34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9"/>
          <p:cNvSpPr txBox="1"/>
          <p:nvPr>
            <p:ph type="title"/>
          </p:nvPr>
        </p:nvSpPr>
        <p:spPr>
          <a:xfrm>
            <a:off x="257175" y="126975"/>
            <a:ext cx="1873500" cy="212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Process Purchasing Orders</a:t>
            </a:r>
            <a:endParaRPr sz="2700"/>
          </a:p>
        </p:txBody>
      </p:sp>
      <p:sp>
        <p:nvSpPr>
          <p:cNvPr id="421" name="Google Shape;421;p19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2" name="Google Shape;4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522" y="0"/>
            <a:ext cx="6975402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0"/>
          <p:cNvSpPr txBox="1"/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 Project</a:t>
            </a:r>
            <a:endParaRPr/>
          </a:p>
        </p:txBody>
      </p:sp>
      <p:sp>
        <p:nvSpPr>
          <p:cNvPr id="428" name="Google Shape;428;p20"/>
          <p:cNvSpPr txBox="1"/>
          <p:nvPr>
            <p:ph idx="12" type="sldNum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075" y="1218750"/>
            <a:ext cx="4236501" cy="392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